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14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42F693-68EB-48AE-98F6-63CE563354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D484722-F1CB-4908-A8C5-5551E02BDE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3D56F70-49A0-46DD-A84D-83CAA31E8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86335-8A33-45F0-A4B7-157B712F8788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2650C1A-922A-42FB-B146-5218CB9EC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47EFE84-BA7C-4F5A-8322-B63723EA2D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748D0-B648-4191-9C7A-A5EC21DBDF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3779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844142-53A0-4310-B553-F65059325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5F516D8-8AAB-4319-A828-3CCAB82943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796A68F-7E10-437C-BB8F-9BFBC6DAC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86335-8A33-45F0-A4B7-157B712F8788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CB19974-9F72-4756-93FB-7D40E07D4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EA36BD6-503D-430D-94FB-5E2159CE9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748D0-B648-4191-9C7A-A5EC21DBDF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1366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76C194-35BE-413A-B6D8-5C2A2928A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86F3BE7-1DD5-47EE-99C3-A04A108544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BEE67F2-BE21-4C2F-AA5D-ABA9538FB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86335-8A33-45F0-A4B7-157B712F8788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19BEBCA-BFAC-44B0-92CC-26D1F3F42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CDB2785-A1D0-4A2E-874C-B402C67F4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748D0-B648-4191-9C7A-A5EC21DBDF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3535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B1EFC5-BD47-44B7-AFA7-0EA4FFF56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B99510F-5AAE-43E8-A947-D43CDF7009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8DA2512-4755-4806-9637-3178A3833E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FB9C24E-2B35-4360-B962-74C385244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86335-8A33-45F0-A4B7-157B712F8788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7E476F2-8D63-4F8C-95F0-68AA27FD1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760A19F-3A54-4E09-88A1-2BB26D631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748D0-B648-4191-9C7A-A5EC21DBDF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52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D563710-BD12-4527-9541-81E091AC0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F85A9B8-F60D-491A-8453-D9889B3A11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CC9BCC4-8DB4-40D4-8DCE-9186DF3F4E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2D01869-2215-4AAE-97B4-9D52E84660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D65AF07C-D8B6-43F5-84C4-D0533D28D2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15D7FD9-157F-410A-8D8F-B8F6EF34E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86335-8A33-45F0-A4B7-157B712F8788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8E01703-F393-4321-A294-B88961EE4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F3D9790D-6229-4687-8790-17045C0C3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748D0-B648-4191-9C7A-A5EC21DBDF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204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004D53-BC1E-40E2-AC4F-99243978A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D35367B0-9EF4-440E-B8D8-DC73695A2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86335-8A33-45F0-A4B7-157B712F8788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E740AA9-DFF1-4970-822B-0965FE7BC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2BB4C069-570D-4602-8799-730F46E04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748D0-B648-4191-9C7A-A5EC21DBDF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6530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ED7EEA5-5A7A-420C-8CB1-2E2AD7ECD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86335-8A33-45F0-A4B7-157B712F8788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5D1128C5-7EE6-41D0-AA94-77542F5D7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559C060-9D72-4875-A5D6-24A0631C8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748D0-B648-4191-9C7A-A5EC21DBDF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4229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0840F3-9123-41C1-9368-7D42BDF1B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1FFAF81-2A96-4D5D-A629-A3A7F4CF23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BEC69C8-E866-4C5A-85EE-124D08F61E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C879A53-32DA-4BE6-AEBF-2AB846FACA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86335-8A33-45F0-A4B7-157B712F8788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A48B9CB-A5DE-4B00-BC8E-0EB41C951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AE9B500-D72A-4970-8066-E8E53AB85B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748D0-B648-4191-9C7A-A5EC21DBDF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1238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9820C8-D71A-4A16-B7FC-59ED9C4094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1797E54-345E-4736-A779-3255DF2B6D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CDFF2D8-832B-4666-B59D-7E68EC01D4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D095BB0-FEB4-4A1A-89FF-61D553FF6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86335-8A33-45F0-A4B7-157B712F8788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EF0D1A3-7109-42F2-A978-09C3EB030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FFE2C41-BF6B-4C52-81A3-16E250CD6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748D0-B648-4191-9C7A-A5EC21DBDF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1022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D2B2BB4-4C68-4B68-AEA4-4018EC4196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095CEB9-887A-4A8B-B70F-9258A54FFF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57459DB-45E3-463D-B1BE-8BA8BE9AAA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86335-8A33-45F0-A4B7-157B712F8788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365A221-A5EF-4A66-BD96-AA60752ED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33D0C45-33AB-4645-9DBB-6BDC92DCC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748D0-B648-4191-9C7A-A5EC21DBDF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290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715131AF-0BD1-485C-9E19-4B07264183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F2D56AA-07FA-4A07-8E8C-70A24119D5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C57F76A-780A-4934-AD8D-D657E1538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86335-8A33-45F0-A4B7-157B712F8788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B67344A-253E-4F07-A241-81EAA9323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0ED40A8-CC66-4A5F-B474-962A84F1C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748D0-B648-4191-9C7A-A5EC21DBDF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6422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8955B7E-D65A-4345-93CC-2CBD5C485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95DA9EF-2F9D-4996-ADD3-703F49276A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A4AA63A-6A6B-4150-AD5B-994876877A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586335-8A33-45F0-A4B7-157B712F8788}" type="datetimeFigureOut">
              <a:rPr lang="ko-KR" altLang="en-US" smtClean="0"/>
              <a:t>2025-11-19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A8036AB-C4B0-4618-B98E-0ED1DC3D60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586C8DD-3E66-402A-A79F-D68E094624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748D0-B648-4191-9C7A-A5EC21DBDF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2009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5ADA4BE-A0E1-455A-984A-D743835CEC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44012"/>
            <a:ext cx="9144000" cy="2369975"/>
          </a:xfrm>
        </p:spPr>
        <p:txBody>
          <a:bodyPr>
            <a:noAutofit/>
          </a:bodyPr>
          <a:lstStyle/>
          <a:p>
            <a:r>
              <a:rPr lang="en-US" altLang="ko-KR" sz="4000" b="1"/>
              <a:t>[2026 </a:t>
            </a:r>
            <a:r>
              <a:rPr lang="ko-KR" altLang="en-US" sz="4000" b="1"/>
              <a:t>수시</a:t>
            </a:r>
            <a:r>
              <a:rPr lang="en-US" altLang="ko-KR" sz="4000" b="1"/>
              <a:t>] </a:t>
            </a:r>
            <a:r>
              <a:rPr lang="ko-KR" altLang="en-US" sz="4000" b="1"/>
              <a:t>학생부종합전형 면접고사 </a:t>
            </a:r>
            <a:br>
              <a:rPr lang="en-US" altLang="ko-KR" sz="4000" b="1"/>
            </a:br>
            <a:r>
              <a:rPr lang="ko-KR" altLang="en-US" sz="4000" b="1"/>
              <a:t>시간대 선택시스템 안내</a:t>
            </a:r>
            <a:br>
              <a:rPr lang="en-US" altLang="ko-KR" sz="4000" b="1"/>
            </a:br>
            <a:br>
              <a:rPr lang="en-US" altLang="ko-KR" sz="4000" b="1"/>
            </a:br>
            <a:r>
              <a:rPr lang="en-US" altLang="ko-KR" sz="3200" b="1"/>
              <a:t>2025. 11. 20.(</a:t>
            </a:r>
            <a:r>
              <a:rPr lang="ko-KR" altLang="en-US" sz="3200" b="1"/>
              <a:t>목</a:t>
            </a:r>
            <a:r>
              <a:rPr lang="en-US" altLang="ko-KR" sz="3200" b="1"/>
              <a:t>) 18:00 ~ 11. 21.(</a:t>
            </a:r>
            <a:r>
              <a:rPr lang="ko-KR" altLang="en-US" sz="3200" b="1"/>
              <a:t>금</a:t>
            </a:r>
            <a:r>
              <a:rPr lang="en-US" altLang="ko-KR" sz="3200" b="1"/>
              <a:t>) 17:00</a:t>
            </a:r>
            <a:endParaRPr lang="ko-KR" altLang="en-US" sz="4000" b="1"/>
          </a:p>
        </p:txBody>
      </p:sp>
    </p:spTree>
    <p:extLst>
      <p:ext uri="{BB962C8B-B14F-4D97-AF65-F5344CB8AC3E}">
        <p14:creationId xmlns:p14="http://schemas.microsoft.com/office/powerpoint/2010/main" val="3958089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DDFC55A-C7E9-4514-A5C3-82F94B18A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45006"/>
          </a:xfrm>
        </p:spPr>
        <p:txBody>
          <a:bodyPr>
            <a:normAutofit/>
          </a:bodyPr>
          <a:lstStyle/>
          <a:p>
            <a:pPr algn="ctr"/>
            <a:r>
              <a:rPr lang="ko-KR" altLang="en-US" sz="3500" b="1"/>
              <a:t>단시간에 이용자 수가 많을 것으로 예상되어</a:t>
            </a:r>
            <a:br>
              <a:rPr lang="en-US" altLang="ko-KR" sz="3500" b="1"/>
            </a:br>
            <a:r>
              <a:rPr lang="ko-KR" altLang="en-US" sz="3500" b="1"/>
              <a:t>서버 오류 및 튕김 현상이 있을 수 있음</a:t>
            </a:r>
            <a:br>
              <a:rPr lang="en-US" altLang="ko-KR" sz="3500" b="1"/>
            </a:br>
            <a:br>
              <a:rPr lang="en-US" altLang="ko-KR" sz="3500" b="1"/>
            </a:br>
            <a:r>
              <a:rPr lang="en-US" altLang="ko-KR" sz="3500" b="1"/>
              <a:t>2025. 11. 20.(</a:t>
            </a:r>
            <a:r>
              <a:rPr lang="ko-KR" altLang="en-US" sz="3500" b="1"/>
              <a:t>목</a:t>
            </a:r>
            <a:r>
              <a:rPr lang="en-US" altLang="ko-KR" sz="3500" b="1"/>
              <a:t>) 18:00 </a:t>
            </a:r>
            <a:r>
              <a:rPr lang="ko-KR" altLang="en-US" sz="3500" b="1"/>
              <a:t>이전에 접속한 경우</a:t>
            </a:r>
            <a:r>
              <a:rPr lang="en-US" altLang="ko-KR" sz="3500" b="1"/>
              <a:t>,</a:t>
            </a:r>
            <a:br>
              <a:rPr lang="en-US" altLang="ko-KR" sz="3500" b="1"/>
            </a:br>
            <a:r>
              <a:rPr lang="ko-KR" altLang="en-US" sz="3500" b="1">
                <a:solidFill>
                  <a:srgbClr val="FF0000"/>
                </a:solidFill>
              </a:rPr>
              <a:t>서버 오픈</a:t>
            </a:r>
            <a:r>
              <a:rPr lang="en-US" altLang="ko-KR" sz="3500" b="1">
                <a:solidFill>
                  <a:srgbClr val="FF0000"/>
                </a:solidFill>
              </a:rPr>
              <a:t>[18:00] </a:t>
            </a:r>
            <a:r>
              <a:rPr lang="ko-KR" altLang="en-US" sz="3500" b="1">
                <a:solidFill>
                  <a:srgbClr val="FF0000"/>
                </a:solidFill>
              </a:rPr>
              <a:t>이후 재접속 </a:t>
            </a:r>
            <a:r>
              <a:rPr lang="ko-KR" altLang="en-US" sz="3500" b="1"/>
              <a:t>필요</a:t>
            </a:r>
          </a:p>
        </p:txBody>
      </p:sp>
    </p:spTree>
    <p:extLst>
      <p:ext uri="{BB962C8B-B14F-4D97-AF65-F5344CB8AC3E}">
        <p14:creationId xmlns:p14="http://schemas.microsoft.com/office/powerpoint/2010/main" val="22092493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DDFC55A-C7E9-4514-A5C3-82F94B18A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604" y="4749282"/>
            <a:ext cx="11728580" cy="1623526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ko-KR" sz="3200" b="1"/>
              <a:t>1. </a:t>
            </a:r>
            <a:r>
              <a:rPr lang="ko-KR" altLang="en-US" sz="3200" b="1"/>
              <a:t>일정선택 링크로 접속하여 </a:t>
            </a:r>
            <a:r>
              <a:rPr lang="en-US" altLang="ko-KR" sz="3200" b="1"/>
              <a:t>[</a:t>
            </a:r>
            <a:r>
              <a:rPr lang="ko-KR" altLang="en-US" sz="3200" b="1"/>
              <a:t>수험번호</a:t>
            </a:r>
            <a:r>
              <a:rPr lang="en-US" altLang="ko-KR" sz="3200" b="1"/>
              <a:t>]-[</a:t>
            </a:r>
            <a:r>
              <a:rPr lang="ko-KR" altLang="en-US" sz="3200" b="1"/>
              <a:t>성명</a:t>
            </a:r>
            <a:r>
              <a:rPr lang="en-US" altLang="ko-KR" sz="3200" b="1"/>
              <a:t>]-[</a:t>
            </a:r>
            <a:r>
              <a:rPr lang="ko-KR" altLang="en-US" sz="3200" b="1"/>
              <a:t>생년월일</a:t>
            </a:r>
            <a:r>
              <a:rPr lang="en-US" altLang="ko-KR" sz="3200" b="1"/>
              <a:t>(6</a:t>
            </a:r>
            <a:r>
              <a:rPr lang="ko-KR" altLang="en-US" sz="3200" b="1"/>
              <a:t>자리</a:t>
            </a:r>
            <a:r>
              <a:rPr lang="en-US" altLang="ko-KR" sz="3200" b="1"/>
              <a:t>)] </a:t>
            </a:r>
            <a:br>
              <a:rPr lang="en-US" altLang="ko-KR" sz="3200" b="1"/>
            </a:br>
            <a:r>
              <a:rPr lang="ko-KR" altLang="en-US" sz="3200" b="1"/>
              <a:t>입력 후 로그인</a:t>
            </a:r>
            <a:br>
              <a:rPr lang="en-US" altLang="ko-KR" sz="3200" b="1"/>
            </a:br>
            <a:br>
              <a:rPr lang="en-US" altLang="ko-KR" sz="3200" b="1"/>
            </a:br>
            <a:r>
              <a:rPr lang="en-US" altLang="ko-KR" sz="2700" b="1"/>
              <a:t>※ </a:t>
            </a:r>
            <a:r>
              <a:rPr lang="ko-KR" altLang="en-US" sz="2700" b="1"/>
              <a:t>선착순이므로 수험번호는 미리 숙지요망</a:t>
            </a:r>
            <a:endParaRPr lang="ko-KR" altLang="en-US" sz="3200" b="1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17D7A55-94AC-46DC-B6B8-73834BB7D0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1636" y="485192"/>
            <a:ext cx="5128727" cy="405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2415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DDFC55A-C7E9-4514-A5C3-82F94B18A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604" y="4749282"/>
            <a:ext cx="11728580" cy="1623526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ko-KR" sz="3200" b="1"/>
              <a:t>2. </a:t>
            </a:r>
            <a:r>
              <a:rPr lang="ko-KR" altLang="en-US" sz="3200" b="1"/>
              <a:t>유의사항 확인 후 체크박스를 선택하여 다음버튼 클릭</a:t>
            </a:r>
            <a:br>
              <a:rPr lang="en-US" altLang="ko-KR" sz="3200" b="1"/>
            </a:br>
            <a:br>
              <a:rPr lang="en-US" altLang="ko-KR" sz="3200" b="1"/>
            </a:br>
            <a:r>
              <a:rPr lang="en-US" altLang="ko-KR" sz="2400" b="1"/>
              <a:t>※ </a:t>
            </a:r>
            <a:r>
              <a:rPr lang="ko-KR" altLang="en-US" sz="2400" b="1"/>
              <a:t>일정선택 완료 후 </a:t>
            </a:r>
            <a:r>
              <a:rPr lang="ko-KR" altLang="en-US" sz="2400" b="1">
                <a:solidFill>
                  <a:srgbClr val="FF0000"/>
                </a:solidFill>
              </a:rPr>
              <a:t>변경 절대 불가</a:t>
            </a:r>
            <a:br>
              <a:rPr lang="en-US" altLang="ko-KR" sz="2400" b="1"/>
            </a:br>
            <a:r>
              <a:rPr lang="en-US" altLang="ko-KR" sz="2400" b="1"/>
              <a:t>※ </a:t>
            </a:r>
            <a:r>
              <a:rPr lang="ko-KR" altLang="en-US" sz="2400" b="1"/>
              <a:t>유선으로 본인사정을 설명해도 </a:t>
            </a:r>
            <a:r>
              <a:rPr lang="ko-KR" altLang="en-US" sz="2400" b="1">
                <a:solidFill>
                  <a:srgbClr val="FF0000"/>
                </a:solidFill>
              </a:rPr>
              <a:t>변경 절대 불가</a:t>
            </a:r>
            <a:endParaRPr lang="ko-KR" altLang="en-US" sz="3200" b="1">
              <a:solidFill>
                <a:srgbClr val="FF0000"/>
              </a:solidFill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65A7E28A-06E4-44E9-98FD-D47B3FB6DB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1379" y="230142"/>
            <a:ext cx="4889242" cy="4302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3510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DDFC55A-C7E9-4514-A5C3-82F94B18A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604" y="4749282"/>
            <a:ext cx="11728580" cy="1623526"/>
          </a:xfrm>
        </p:spPr>
        <p:txBody>
          <a:bodyPr>
            <a:normAutofit/>
          </a:bodyPr>
          <a:lstStyle/>
          <a:p>
            <a:pPr algn="ctr"/>
            <a:r>
              <a:rPr lang="en-US" altLang="ko-KR" sz="3200" b="1"/>
              <a:t>3. </a:t>
            </a:r>
            <a:r>
              <a:rPr lang="ko-KR" altLang="en-US" sz="3200" b="1"/>
              <a:t>희망 면접 날짜와 시간대를 선택</a:t>
            </a:r>
            <a:r>
              <a:rPr lang="en-US" altLang="ko-KR" sz="3200" b="1"/>
              <a:t>[</a:t>
            </a:r>
            <a:r>
              <a:rPr lang="ko-KR" altLang="en-US" sz="3200" b="1"/>
              <a:t>클릭</a:t>
            </a:r>
            <a:r>
              <a:rPr lang="en-US" altLang="ko-KR" sz="3200" b="1"/>
              <a:t>]</a:t>
            </a:r>
            <a:br>
              <a:rPr lang="en-US" altLang="ko-KR" sz="3200" b="1"/>
            </a:br>
            <a:br>
              <a:rPr lang="en-US" altLang="ko-KR" sz="3200" b="1"/>
            </a:br>
            <a:r>
              <a:rPr lang="en-US" altLang="ko-KR" sz="2400" b="1"/>
              <a:t>※ </a:t>
            </a:r>
            <a:r>
              <a:rPr lang="ko-KR" altLang="en-US" sz="2400" b="1"/>
              <a:t>일정 </a:t>
            </a:r>
            <a:r>
              <a:rPr lang="ko-KR" altLang="en-US" sz="2400" b="1">
                <a:solidFill>
                  <a:srgbClr val="FF0000"/>
                </a:solidFill>
              </a:rPr>
              <a:t>변경이 절대 불가</a:t>
            </a:r>
            <a:r>
              <a:rPr lang="ko-KR" altLang="en-US" sz="2400" b="1"/>
              <a:t>하므로 신중하게 선택</a:t>
            </a:r>
            <a:endParaRPr lang="ko-KR" altLang="en-US" sz="3200" b="1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12360D5-D368-43F3-8E61-87BE4CEE87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4177" y="445804"/>
            <a:ext cx="5363645" cy="4346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6786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DDFC55A-C7E9-4514-A5C3-82F94B18A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604" y="4749282"/>
            <a:ext cx="11728580" cy="1623526"/>
          </a:xfrm>
        </p:spPr>
        <p:txBody>
          <a:bodyPr>
            <a:normAutofit/>
          </a:bodyPr>
          <a:lstStyle/>
          <a:p>
            <a:pPr algn="ctr"/>
            <a:r>
              <a:rPr lang="en-US" altLang="ko-KR" sz="3200" b="1"/>
              <a:t>4. </a:t>
            </a:r>
            <a:r>
              <a:rPr lang="ko-KR" altLang="en-US" sz="3200" b="1"/>
              <a:t>희망 면접 날짜 및 시간대 선택 시</a:t>
            </a:r>
            <a:r>
              <a:rPr lang="en-US" altLang="ko-KR" sz="3200" b="1"/>
              <a:t>, </a:t>
            </a:r>
            <a:r>
              <a:rPr lang="ko-KR" altLang="en-US" sz="3200" b="1"/>
              <a:t>다음과 같은 팝업 확인</a:t>
            </a:r>
            <a:br>
              <a:rPr lang="en-US" altLang="ko-KR" sz="3200" b="1"/>
            </a:br>
            <a:br>
              <a:rPr lang="en-US" altLang="ko-KR" sz="3200" b="1"/>
            </a:br>
            <a:r>
              <a:rPr lang="en-US" altLang="ko-KR" sz="3200" b="1"/>
              <a:t>5. </a:t>
            </a:r>
            <a:r>
              <a:rPr lang="ko-KR" altLang="en-US" sz="3200" b="1"/>
              <a:t>팝업 내용을 한번 더 확인 후 이상이 없으면 확인 버튼 클릭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56F3EA8-45CB-43B5-8BED-8111E339FE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5072" y="485192"/>
            <a:ext cx="5681856" cy="4212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9003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DDFC55A-C7E9-4514-A5C3-82F94B18A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604" y="4749282"/>
            <a:ext cx="11728580" cy="1623526"/>
          </a:xfrm>
        </p:spPr>
        <p:txBody>
          <a:bodyPr>
            <a:normAutofit/>
          </a:bodyPr>
          <a:lstStyle/>
          <a:p>
            <a:pPr algn="ctr"/>
            <a:r>
              <a:rPr lang="en-US" altLang="ko-KR" sz="3200" b="1"/>
              <a:t>6. </a:t>
            </a:r>
            <a:r>
              <a:rPr lang="ko-KR" altLang="en-US" sz="3200" b="1"/>
              <a:t>팝업 확인을 누르면 다음과 같이 선택 내역이 표시</a:t>
            </a:r>
            <a:br>
              <a:rPr lang="en-US" altLang="ko-KR" sz="3200" b="1"/>
            </a:br>
            <a:br>
              <a:rPr lang="en-US" altLang="ko-KR" sz="3200" b="1"/>
            </a:br>
            <a:r>
              <a:rPr lang="en-US" altLang="ko-KR" sz="3200" b="1"/>
              <a:t>7. </a:t>
            </a:r>
            <a:r>
              <a:rPr lang="ko-KR" altLang="en-US" sz="3200" b="1"/>
              <a:t>최종 확인 후 반드시 </a:t>
            </a:r>
            <a:r>
              <a:rPr lang="en-US" altLang="ko-KR" sz="3200" b="1">
                <a:solidFill>
                  <a:srgbClr val="FF0000"/>
                </a:solidFill>
              </a:rPr>
              <a:t>‘</a:t>
            </a:r>
            <a:r>
              <a:rPr lang="ko-KR" altLang="en-US" sz="3200" b="1">
                <a:solidFill>
                  <a:srgbClr val="FF0000"/>
                </a:solidFill>
              </a:rPr>
              <a:t>저장하기</a:t>
            </a:r>
            <a:r>
              <a:rPr lang="en-US" altLang="ko-KR" sz="3200" b="1">
                <a:solidFill>
                  <a:srgbClr val="FF0000"/>
                </a:solidFill>
              </a:rPr>
              <a:t>’</a:t>
            </a:r>
            <a:r>
              <a:rPr lang="ko-KR" altLang="en-US" sz="3200" b="1"/>
              <a:t>를 눌러야 일정 확정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9A9DAFC-BB63-465C-A4BD-5AB5D8597F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7791" y="378667"/>
            <a:ext cx="5236417" cy="4240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8291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DDFC55A-C7E9-4514-A5C3-82F94B18A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604" y="4749282"/>
            <a:ext cx="11728580" cy="1623526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ko-KR" sz="3200" b="1"/>
              <a:t>8. </a:t>
            </a:r>
            <a:r>
              <a:rPr lang="ko-KR" altLang="en-US" sz="3200" b="1"/>
              <a:t>저장하기를 완료하면</a:t>
            </a:r>
            <a:r>
              <a:rPr lang="en-US" altLang="ko-KR" sz="3200" b="1"/>
              <a:t> </a:t>
            </a:r>
            <a:r>
              <a:rPr lang="ko-KR" altLang="en-US" sz="3200" b="1"/>
              <a:t>나오는 최종 선택 내역 확인</a:t>
            </a:r>
            <a:br>
              <a:rPr lang="en-US" altLang="ko-KR" sz="3200" b="1"/>
            </a:br>
            <a:br>
              <a:rPr lang="en-US" altLang="ko-KR" sz="3200" b="1"/>
            </a:br>
            <a:r>
              <a:rPr lang="en-US" altLang="ko-KR" sz="3200" b="1"/>
              <a:t>※ </a:t>
            </a:r>
            <a:r>
              <a:rPr lang="ko-KR" altLang="en-US" sz="3200" b="1"/>
              <a:t>면접 선택 공지 및 고사장 안내는 </a:t>
            </a:r>
            <a:r>
              <a:rPr lang="en-US" altLang="ko-KR" sz="3200" b="1"/>
              <a:t>11. 25.(</a:t>
            </a:r>
            <a:r>
              <a:rPr lang="ko-KR" altLang="en-US" sz="3200" b="1"/>
              <a:t>화</a:t>
            </a:r>
            <a:r>
              <a:rPr lang="en-US" altLang="ko-KR" sz="3200" b="1"/>
              <a:t>) 14:00 </a:t>
            </a:r>
            <a:r>
              <a:rPr lang="ko-KR" altLang="en-US" sz="3200" b="1"/>
              <a:t>안내 예정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DD4498A4-6288-4802-9DE2-A3F204C24E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6019" y="79893"/>
            <a:ext cx="7905750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4855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3A06AA2A-AFEF-44A5-8F92-809AF3468E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" y="47625"/>
            <a:ext cx="12106275" cy="676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0551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220</Words>
  <Application>Microsoft Office PowerPoint</Application>
  <PresentationFormat>와이드스크린</PresentationFormat>
  <Paragraphs>8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맑은 고딕</vt:lpstr>
      <vt:lpstr>Arial</vt:lpstr>
      <vt:lpstr>Office 테마</vt:lpstr>
      <vt:lpstr>[2026 수시] 학생부종합전형 면접고사  시간대 선택시스템 안내  2025. 11. 20.(목) 18:00 ~ 11. 21.(금) 17:00</vt:lpstr>
      <vt:lpstr>단시간에 이용자 수가 많을 것으로 예상되어 서버 오류 및 튕김 현상이 있을 수 있음  2025. 11. 20.(목) 18:00 이전에 접속한 경우, 서버 오픈[18:00] 이후 재접속 필요</vt:lpstr>
      <vt:lpstr>1. 일정선택 링크로 접속하여 [수험번호]-[성명]-[생년월일(6자리)]  입력 후 로그인  ※ 선착순이므로 수험번호는 미리 숙지요망</vt:lpstr>
      <vt:lpstr>2. 유의사항 확인 후 체크박스를 선택하여 다음버튼 클릭  ※ 일정선택 완료 후 변경 절대 불가 ※ 유선으로 본인사정을 설명해도 변경 절대 불가</vt:lpstr>
      <vt:lpstr>3. 희망 면접 날짜와 시간대를 선택[클릭]  ※ 일정 변경이 절대 불가하므로 신중하게 선택</vt:lpstr>
      <vt:lpstr>4. 희망 면접 날짜 및 시간대 선택 시, 다음과 같은 팝업 확인  5. 팝업 내용을 한번 더 확인 후 이상이 없으면 확인 버튼 클릭</vt:lpstr>
      <vt:lpstr>6. 팝업 확인을 누르면 다음과 같이 선택 내역이 표시  7. 최종 확인 후 반드시 ‘저장하기’를 눌러야 일정 확정</vt:lpstr>
      <vt:lpstr>8. 저장하기를 완료하면 나오는 최종 선택 내역 확인  ※ 면접 선택 공지 및 고사장 안내는 11. 25.(화) 14:00 안내 예정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[2026 수시] 학생부종합전형 면접고사  시간대 선택시스템 안내  2025. 11. 20.(목) 18:00 ~ 11. 21.(금) 17:00</dc:title>
  <dc:creator>admin</dc:creator>
  <cp:lastModifiedBy>admin</cp:lastModifiedBy>
  <cp:revision>4</cp:revision>
  <dcterms:created xsi:type="dcterms:W3CDTF">2025-11-19T11:45:11Z</dcterms:created>
  <dcterms:modified xsi:type="dcterms:W3CDTF">2025-11-19T12:12:43Z</dcterms:modified>
</cp:coreProperties>
</file>